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1" r:id="rId4"/>
    <p:sldId id="268" r:id="rId5"/>
    <p:sldId id="259" r:id="rId6"/>
    <p:sldId id="265" r:id="rId7"/>
    <p:sldId id="267" r:id="rId8"/>
    <p:sldId id="266" r:id="rId9"/>
    <p:sldId id="274" r:id="rId10"/>
    <p:sldId id="269" r:id="rId11"/>
    <p:sldId id="270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3A6E78-AD61-441A-A340-84993ED39877}" v="381" dt="2019-02-11T13:57:52.2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6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dre Torvanger Ellingsen" userId="S::endrete@ntnu.no::17562f05-b9cd-4e6f-b17a-eb037d9e6abb" providerId="AD" clId="Web-{BDBFDC11-F396-6055-7CAE-725A5B99E2BF}"/>
    <pc:docChg chg="addSld delSld modSld sldOrd">
      <pc:chgData name="Endre Torvanger Ellingsen" userId="S::endrete@ntnu.no::17562f05-b9cd-4e6f-b17a-eb037d9e6abb" providerId="AD" clId="Web-{BDBFDC11-F396-6055-7CAE-725A5B99E2BF}" dt="2019-02-10T21:09:44.988" v="820" actId="1076"/>
      <pc:docMkLst>
        <pc:docMk/>
      </pc:docMkLst>
      <pc:sldChg chg="modSp ord">
        <pc:chgData name="Endre Torvanger Ellingsen" userId="S::endrete@ntnu.no::17562f05-b9cd-4e6f-b17a-eb037d9e6abb" providerId="AD" clId="Web-{BDBFDC11-F396-6055-7CAE-725A5B99E2BF}" dt="2019-02-10T20:29:28.292" v="50"/>
        <pc:sldMkLst>
          <pc:docMk/>
          <pc:sldMk cId="324665784" sldId="257"/>
        </pc:sldMkLst>
        <pc:spChg chg="mod">
          <ac:chgData name="Endre Torvanger Ellingsen" userId="S::endrete@ntnu.no::17562f05-b9cd-4e6f-b17a-eb037d9e6abb" providerId="AD" clId="Web-{BDBFDC11-F396-6055-7CAE-725A5B99E2BF}" dt="2019-02-10T20:27:05.620" v="22" actId="20577"/>
          <ac:spMkLst>
            <pc:docMk/>
            <pc:sldMk cId="324665784" sldId="257"/>
            <ac:spMk id="2" creationId="{F7EACE14-DC74-41AB-9AE5-2DE0B671D397}"/>
          </ac:spMkLst>
        </pc:spChg>
        <pc:spChg chg="mod">
          <ac:chgData name="Endre Torvanger Ellingsen" userId="S::endrete@ntnu.no::17562f05-b9cd-4e6f-b17a-eb037d9e6abb" providerId="AD" clId="Web-{BDBFDC11-F396-6055-7CAE-725A5B99E2BF}" dt="2019-02-10T20:29:25.495" v="47" actId="20577"/>
          <ac:spMkLst>
            <pc:docMk/>
            <pc:sldMk cId="324665784" sldId="257"/>
            <ac:spMk id="3" creationId="{62F6DD6D-B983-4488-8ABB-FD148583A9D0}"/>
          </ac:spMkLst>
        </pc:spChg>
      </pc:sldChg>
      <pc:sldChg chg="modSp">
        <pc:chgData name="Endre Torvanger Ellingsen" userId="S::endrete@ntnu.no::17562f05-b9cd-4e6f-b17a-eb037d9e6abb" providerId="AD" clId="Web-{BDBFDC11-F396-6055-7CAE-725A5B99E2BF}" dt="2019-02-10T20:34:13.416" v="115" actId="20577"/>
        <pc:sldMkLst>
          <pc:docMk/>
          <pc:sldMk cId="1375639262" sldId="266"/>
        </pc:sldMkLst>
        <pc:spChg chg="mod">
          <ac:chgData name="Endre Torvanger Ellingsen" userId="S::endrete@ntnu.no::17562f05-b9cd-4e6f-b17a-eb037d9e6abb" providerId="AD" clId="Web-{BDBFDC11-F396-6055-7CAE-725A5B99E2BF}" dt="2019-02-10T20:34:13.416" v="115" actId="20577"/>
          <ac:spMkLst>
            <pc:docMk/>
            <pc:sldMk cId="1375639262" sldId="266"/>
            <ac:spMk id="2" creationId="{DA8482FE-4D7A-4DA9-8C79-3F6CCBFA23A5}"/>
          </ac:spMkLst>
        </pc:spChg>
      </pc:sldChg>
      <pc:sldChg chg="addSp delSp modSp new mod modClrScheme chgLayout">
        <pc:chgData name="Endre Torvanger Ellingsen" userId="S::endrete@ntnu.no::17562f05-b9cd-4e6f-b17a-eb037d9e6abb" providerId="AD" clId="Web-{BDBFDC11-F396-6055-7CAE-725A5B99E2BF}" dt="2019-02-10T20:32:49.322" v="105" actId="20577"/>
        <pc:sldMkLst>
          <pc:docMk/>
          <pc:sldMk cId="2244093186" sldId="268"/>
        </pc:sldMkLst>
        <pc:spChg chg="mod ord">
          <ac:chgData name="Endre Torvanger Ellingsen" userId="S::endrete@ntnu.no::17562f05-b9cd-4e6f-b17a-eb037d9e6abb" providerId="AD" clId="Web-{BDBFDC11-F396-6055-7CAE-725A5B99E2BF}" dt="2019-02-10T20:32:49.322" v="105" actId="20577"/>
          <ac:spMkLst>
            <pc:docMk/>
            <pc:sldMk cId="2244093186" sldId="268"/>
            <ac:spMk id="2" creationId="{D2C04C6D-37E2-4F0A-A76C-44A4E0D3A3F5}"/>
          </ac:spMkLst>
        </pc:spChg>
        <pc:spChg chg="del">
          <ac:chgData name="Endre Torvanger Ellingsen" userId="S::endrete@ntnu.no::17562f05-b9cd-4e6f-b17a-eb037d9e6abb" providerId="AD" clId="Web-{BDBFDC11-F396-6055-7CAE-725A5B99E2BF}" dt="2019-02-10T20:30:20.776" v="62"/>
          <ac:spMkLst>
            <pc:docMk/>
            <pc:sldMk cId="2244093186" sldId="268"/>
            <ac:spMk id="3" creationId="{2C497294-5700-48CE-985C-4F3B9FCE36B8}"/>
          </ac:spMkLst>
        </pc:spChg>
        <pc:spChg chg="add del mod ord">
          <ac:chgData name="Endre Torvanger Ellingsen" userId="S::endrete@ntnu.no::17562f05-b9cd-4e6f-b17a-eb037d9e6abb" providerId="AD" clId="Web-{BDBFDC11-F396-6055-7CAE-725A5B99E2BF}" dt="2019-02-10T20:32:24.026" v="88"/>
          <ac:spMkLst>
            <pc:docMk/>
            <pc:sldMk cId="2244093186" sldId="268"/>
            <ac:spMk id="4" creationId="{ACC38808-7F16-47AF-AACD-521EADCE41CE}"/>
          </ac:spMkLst>
        </pc:spChg>
        <pc:picChg chg="add mod ord">
          <ac:chgData name="Endre Torvanger Ellingsen" userId="S::endrete@ntnu.no::17562f05-b9cd-4e6f-b17a-eb037d9e6abb" providerId="AD" clId="Web-{BDBFDC11-F396-6055-7CAE-725A5B99E2BF}" dt="2019-02-10T20:32:29.588" v="90" actId="1076"/>
          <ac:picMkLst>
            <pc:docMk/>
            <pc:sldMk cId="2244093186" sldId="268"/>
            <ac:picMk id="5" creationId="{CA6611F8-B8D6-44C5-9579-5A36965D9C82}"/>
          </ac:picMkLst>
        </pc:picChg>
      </pc:sldChg>
      <pc:sldChg chg="addSp delSp modSp new mod setBg">
        <pc:chgData name="Endre Torvanger Ellingsen" userId="S::endrete@ntnu.no::17562f05-b9cd-4e6f-b17a-eb037d9e6abb" providerId="AD" clId="Web-{BDBFDC11-F396-6055-7CAE-725A5B99E2BF}" dt="2019-02-10T21:09:44.988" v="820" actId="1076"/>
        <pc:sldMkLst>
          <pc:docMk/>
          <pc:sldMk cId="2691453263" sldId="269"/>
        </pc:sldMkLst>
        <pc:spChg chg="mod">
          <ac:chgData name="Endre Torvanger Ellingsen" userId="S::endrete@ntnu.no::17562f05-b9cd-4e6f-b17a-eb037d9e6abb" providerId="AD" clId="Web-{BDBFDC11-F396-6055-7CAE-725A5B99E2BF}" dt="2019-02-10T21:08:38.551" v="811"/>
          <ac:spMkLst>
            <pc:docMk/>
            <pc:sldMk cId="2691453263" sldId="269"/>
            <ac:spMk id="2" creationId="{2AB1BB7E-06ED-4A01-8D31-F8435BB1314C}"/>
          </ac:spMkLst>
        </pc:spChg>
        <pc:spChg chg="mod ord">
          <ac:chgData name="Endre Torvanger Ellingsen" userId="S::endrete@ntnu.no::17562f05-b9cd-4e6f-b17a-eb037d9e6abb" providerId="AD" clId="Web-{BDBFDC11-F396-6055-7CAE-725A5B99E2BF}" dt="2019-02-10T21:08:38.551" v="811"/>
          <ac:spMkLst>
            <pc:docMk/>
            <pc:sldMk cId="2691453263" sldId="269"/>
            <ac:spMk id="3" creationId="{078AE320-FAB4-4FDA-B621-0F520D518997}"/>
          </ac:spMkLst>
        </pc:spChg>
        <pc:picChg chg="add del mod">
          <ac:chgData name="Endre Torvanger Ellingsen" userId="S::endrete@ntnu.no::17562f05-b9cd-4e6f-b17a-eb037d9e6abb" providerId="AD" clId="Web-{BDBFDC11-F396-6055-7CAE-725A5B99E2BF}" dt="2019-02-10T21:01:29.192" v="694"/>
          <ac:picMkLst>
            <pc:docMk/>
            <pc:sldMk cId="2691453263" sldId="269"/>
            <ac:picMk id="4" creationId="{777956E3-1FCC-4EE1-9548-E265870EEF01}"/>
          </ac:picMkLst>
        </pc:picChg>
        <pc:picChg chg="add mod">
          <ac:chgData name="Endre Torvanger Ellingsen" userId="S::endrete@ntnu.no::17562f05-b9cd-4e6f-b17a-eb037d9e6abb" providerId="AD" clId="Web-{BDBFDC11-F396-6055-7CAE-725A5B99E2BF}" dt="2019-02-10T21:08:38.551" v="811"/>
          <ac:picMkLst>
            <pc:docMk/>
            <pc:sldMk cId="2691453263" sldId="269"/>
            <ac:picMk id="6" creationId="{C384AF93-8D42-4454-81BA-7147425CA20A}"/>
          </ac:picMkLst>
        </pc:picChg>
        <pc:picChg chg="add del mod">
          <ac:chgData name="Endre Torvanger Ellingsen" userId="S::endrete@ntnu.no::17562f05-b9cd-4e6f-b17a-eb037d9e6abb" providerId="AD" clId="Web-{BDBFDC11-F396-6055-7CAE-725A5B99E2BF}" dt="2019-02-10T21:09:07.097" v="815"/>
          <ac:picMkLst>
            <pc:docMk/>
            <pc:sldMk cId="2691453263" sldId="269"/>
            <ac:picMk id="8" creationId="{BA7C86D7-7B73-4FE3-918A-0CFA5F6F6632}"/>
          </ac:picMkLst>
        </pc:picChg>
        <pc:picChg chg="add mod">
          <ac:chgData name="Endre Torvanger Ellingsen" userId="S::endrete@ntnu.no::17562f05-b9cd-4e6f-b17a-eb037d9e6abb" providerId="AD" clId="Web-{BDBFDC11-F396-6055-7CAE-725A5B99E2BF}" dt="2019-02-10T21:09:44.988" v="820" actId="1076"/>
          <ac:picMkLst>
            <pc:docMk/>
            <pc:sldMk cId="2691453263" sldId="269"/>
            <ac:picMk id="10" creationId="{08073701-C8BB-426D-AAB5-9E4212B08D9D}"/>
          </ac:picMkLst>
        </pc:picChg>
      </pc:sldChg>
      <pc:sldChg chg="modSp new">
        <pc:chgData name="Endre Torvanger Ellingsen" userId="S::endrete@ntnu.no::17562f05-b9cd-4e6f-b17a-eb037d9e6abb" providerId="AD" clId="Web-{BDBFDC11-F396-6055-7CAE-725A5B99E2BF}" dt="2019-02-10T21:05:44.661" v="777" actId="20577"/>
        <pc:sldMkLst>
          <pc:docMk/>
          <pc:sldMk cId="366110723" sldId="270"/>
        </pc:sldMkLst>
        <pc:spChg chg="mod">
          <ac:chgData name="Endre Torvanger Ellingsen" userId="S::endrete@ntnu.no::17562f05-b9cd-4e6f-b17a-eb037d9e6abb" providerId="AD" clId="Web-{BDBFDC11-F396-6055-7CAE-725A5B99E2BF}" dt="2019-02-10T21:05:34.473" v="758" actId="20577"/>
          <ac:spMkLst>
            <pc:docMk/>
            <pc:sldMk cId="366110723" sldId="270"/>
            <ac:spMk id="2" creationId="{93BB536B-9091-43AB-ADDD-5BF39E5F65C1}"/>
          </ac:spMkLst>
        </pc:spChg>
        <pc:spChg chg="mod">
          <ac:chgData name="Endre Torvanger Ellingsen" userId="S::endrete@ntnu.no::17562f05-b9cd-4e6f-b17a-eb037d9e6abb" providerId="AD" clId="Web-{BDBFDC11-F396-6055-7CAE-725A5B99E2BF}" dt="2019-02-10T21:05:44.661" v="777" actId="20577"/>
          <ac:spMkLst>
            <pc:docMk/>
            <pc:sldMk cId="366110723" sldId="270"/>
            <ac:spMk id="3" creationId="{BF5428D4-908E-4F96-97B6-01A50C41A688}"/>
          </ac:spMkLst>
        </pc:spChg>
      </pc:sldChg>
      <pc:sldChg chg="addSp delSp modSp new mod modClrScheme chgLayout">
        <pc:chgData name="Endre Torvanger Ellingsen" userId="S::endrete@ntnu.no::17562f05-b9cd-4e6f-b17a-eb037d9e6abb" providerId="AD" clId="Web-{BDBFDC11-F396-6055-7CAE-725A5B99E2BF}" dt="2019-02-10T20:55:08.678" v="680" actId="14100"/>
        <pc:sldMkLst>
          <pc:docMk/>
          <pc:sldMk cId="108507812" sldId="271"/>
        </pc:sldMkLst>
        <pc:spChg chg="mod ord">
          <ac:chgData name="Endre Torvanger Ellingsen" userId="S::endrete@ntnu.no::17562f05-b9cd-4e6f-b17a-eb037d9e6abb" providerId="AD" clId="Web-{BDBFDC11-F396-6055-7CAE-725A5B99E2BF}" dt="2019-02-10T20:54:38.397" v="674" actId="14100"/>
          <ac:spMkLst>
            <pc:docMk/>
            <pc:sldMk cId="108507812" sldId="271"/>
            <ac:spMk id="2" creationId="{A9D8FA29-2CC6-45BE-B3B1-176CC06B8A84}"/>
          </ac:spMkLst>
        </pc:spChg>
        <pc:spChg chg="del">
          <ac:chgData name="Endre Torvanger Ellingsen" userId="S::endrete@ntnu.no::17562f05-b9cd-4e6f-b17a-eb037d9e6abb" providerId="AD" clId="Web-{BDBFDC11-F396-6055-7CAE-725A5B99E2BF}" dt="2019-02-10T20:53:31.350" v="657"/>
          <ac:spMkLst>
            <pc:docMk/>
            <pc:sldMk cId="108507812" sldId="271"/>
            <ac:spMk id="3" creationId="{69F30B47-FA6B-4AB0-B458-47CB9EE01AAB}"/>
          </ac:spMkLst>
        </pc:spChg>
        <pc:spChg chg="add del mod ord">
          <ac:chgData name="Endre Torvanger Ellingsen" userId="S::endrete@ntnu.no::17562f05-b9cd-4e6f-b17a-eb037d9e6abb" providerId="AD" clId="Web-{BDBFDC11-F396-6055-7CAE-725A5B99E2BF}" dt="2019-02-10T20:54:15.397" v="667"/>
          <ac:spMkLst>
            <pc:docMk/>
            <pc:sldMk cId="108507812" sldId="271"/>
            <ac:spMk id="6" creationId="{F60B6443-FA1B-4343-86B1-E34460000988}"/>
          </ac:spMkLst>
        </pc:spChg>
        <pc:spChg chg="add del mod ord">
          <ac:chgData name="Endre Torvanger Ellingsen" userId="S::endrete@ntnu.no::17562f05-b9cd-4e6f-b17a-eb037d9e6abb" providerId="AD" clId="Web-{BDBFDC11-F396-6055-7CAE-725A5B99E2BF}" dt="2019-02-10T20:54:15.397" v="667"/>
          <ac:spMkLst>
            <pc:docMk/>
            <pc:sldMk cId="108507812" sldId="271"/>
            <ac:spMk id="7" creationId="{11019894-7250-4132-8325-5CD11F7657BB}"/>
          </ac:spMkLst>
        </pc:spChg>
        <pc:spChg chg="add del mod ord">
          <ac:chgData name="Endre Torvanger Ellingsen" userId="S::endrete@ntnu.no::17562f05-b9cd-4e6f-b17a-eb037d9e6abb" providerId="AD" clId="Web-{BDBFDC11-F396-6055-7CAE-725A5B99E2BF}" dt="2019-02-10T20:54:15.397" v="667"/>
          <ac:spMkLst>
            <pc:docMk/>
            <pc:sldMk cId="108507812" sldId="271"/>
            <ac:spMk id="8" creationId="{5FDDE8D6-CD97-40CA-B342-637C42396807}"/>
          </ac:spMkLst>
        </pc:spChg>
        <pc:spChg chg="add mod ord">
          <ac:chgData name="Endre Torvanger Ellingsen" userId="S::endrete@ntnu.no::17562f05-b9cd-4e6f-b17a-eb037d9e6abb" providerId="AD" clId="Web-{BDBFDC11-F396-6055-7CAE-725A5B99E2BF}" dt="2019-02-10T20:55:08.678" v="680" actId="14100"/>
          <ac:spMkLst>
            <pc:docMk/>
            <pc:sldMk cId="108507812" sldId="271"/>
            <ac:spMk id="9" creationId="{4A6F06DC-3C28-47A2-A7AF-0A73A3E1A570}"/>
          </ac:spMkLst>
        </pc:spChg>
        <pc:picChg chg="add mod ord">
          <ac:chgData name="Endre Torvanger Ellingsen" userId="S::endrete@ntnu.no::17562f05-b9cd-4e6f-b17a-eb037d9e6abb" providerId="AD" clId="Web-{BDBFDC11-F396-6055-7CAE-725A5B99E2BF}" dt="2019-02-10T20:55:00.490" v="677" actId="1076"/>
          <ac:picMkLst>
            <pc:docMk/>
            <pc:sldMk cId="108507812" sldId="271"/>
            <ac:picMk id="4" creationId="{D6C773A3-78C5-4E9A-AE67-358452B7F31C}"/>
          </ac:picMkLst>
        </pc:picChg>
      </pc:sldChg>
      <pc:sldChg chg="modSp new">
        <pc:chgData name="Endre Torvanger Ellingsen" userId="S::endrete@ntnu.no::17562f05-b9cd-4e6f-b17a-eb037d9e6abb" providerId="AD" clId="Web-{BDBFDC11-F396-6055-7CAE-725A5B99E2BF}" dt="2019-02-10T21:06:19.489" v="789" actId="20577"/>
        <pc:sldMkLst>
          <pc:docMk/>
          <pc:sldMk cId="2171985981" sldId="272"/>
        </pc:sldMkLst>
        <pc:spChg chg="mod">
          <ac:chgData name="Endre Torvanger Ellingsen" userId="S::endrete@ntnu.no::17562f05-b9cd-4e6f-b17a-eb037d9e6abb" providerId="AD" clId="Web-{BDBFDC11-F396-6055-7CAE-725A5B99E2BF}" dt="2019-02-10T21:06:19.489" v="789" actId="20577"/>
          <ac:spMkLst>
            <pc:docMk/>
            <pc:sldMk cId="2171985981" sldId="272"/>
            <ac:spMk id="2" creationId="{50DCE1F5-8289-4B74-BF9E-3A86465ED699}"/>
          </ac:spMkLst>
        </pc:spChg>
      </pc:sldChg>
      <pc:sldChg chg="modSp new">
        <pc:chgData name="Endre Torvanger Ellingsen" userId="S::endrete@ntnu.no::17562f05-b9cd-4e6f-b17a-eb037d9e6abb" providerId="AD" clId="Web-{BDBFDC11-F396-6055-7CAE-725A5B99E2BF}" dt="2019-02-10T21:06:39.192" v="805" actId="20577"/>
        <pc:sldMkLst>
          <pc:docMk/>
          <pc:sldMk cId="3181647949" sldId="273"/>
        </pc:sldMkLst>
        <pc:spChg chg="mod">
          <ac:chgData name="Endre Torvanger Ellingsen" userId="S::endrete@ntnu.no::17562f05-b9cd-4e6f-b17a-eb037d9e6abb" providerId="AD" clId="Web-{BDBFDC11-F396-6055-7CAE-725A5B99E2BF}" dt="2019-02-10T21:06:39.192" v="805" actId="20577"/>
          <ac:spMkLst>
            <pc:docMk/>
            <pc:sldMk cId="3181647949" sldId="273"/>
            <ac:spMk id="2" creationId="{704FCC10-2DFA-45EB-BBEB-2F7AE4BB8A94}"/>
          </ac:spMkLst>
        </pc:spChg>
      </pc:sldChg>
    </pc:docChg>
  </pc:docChgLst>
  <pc:docChgLst>
    <pc:chgData name="Kristoffer Nordvik" userId="c0d59359-0acd-4d45-b230-a34157eae16b" providerId="ADAL" clId="{783A6E78-AD61-441A-A340-84993ED39877}"/>
    <pc:docChg chg="undo custSel addSld delSld modSld">
      <pc:chgData name="Kristoffer Nordvik" userId="c0d59359-0acd-4d45-b230-a34157eae16b" providerId="ADAL" clId="{783A6E78-AD61-441A-A340-84993ED39877}" dt="2019-02-28T09:30:22.373" v="383" actId="20577"/>
      <pc:docMkLst>
        <pc:docMk/>
      </pc:docMkLst>
      <pc:sldChg chg="modSp">
        <pc:chgData name="Kristoffer Nordvik" userId="c0d59359-0acd-4d45-b230-a34157eae16b" providerId="ADAL" clId="{783A6E78-AD61-441A-A340-84993ED39877}" dt="2019-02-28T09:30:22.373" v="383" actId="20577"/>
        <pc:sldMkLst>
          <pc:docMk/>
          <pc:sldMk cId="1560779308" sldId="256"/>
        </pc:sldMkLst>
        <pc:spChg chg="mod">
          <ac:chgData name="Kristoffer Nordvik" userId="c0d59359-0acd-4d45-b230-a34157eae16b" providerId="ADAL" clId="{783A6E78-AD61-441A-A340-84993ED39877}" dt="2019-02-28T09:30:22.373" v="383" actId="20577"/>
          <ac:spMkLst>
            <pc:docMk/>
            <pc:sldMk cId="1560779308" sldId="256"/>
            <ac:spMk id="2" creationId="{053F9B65-B797-4826-BE04-9517D26D0EFA}"/>
          </ac:spMkLst>
        </pc:spChg>
      </pc:sldChg>
      <pc:sldChg chg="modSp">
        <pc:chgData name="Kristoffer Nordvik" userId="c0d59359-0acd-4d45-b230-a34157eae16b" providerId="ADAL" clId="{783A6E78-AD61-441A-A340-84993ED39877}" dt="2019-02-11T13:22:04.809" v="12" actId="20577"/>
        <pc:sldMkLst>
          <pc:docMk/>
          <pc:sldMk cId="1375639262" sldId="266"/>
        </pc:sldMkLst>
        <pc:spChg chg="mod">
          <ac:chgData name="Kristoffer Nordvik" userId="c0d59359-0acd-4d45-b230-a34157eae16b" providerId="ADAL" clId="{783A6E78-AD61-441A-A340-84993ED39877}" dt="2019-02-11T13:22:04.809" v="12" actId="20577"/>
          <ac:spMkLst>
            <pc:docMk/>
            <pc:sldMk cId="1375639262" sldId="266"/>
            <ac:spMk id="2" creationId="{DA8482FE-4D7A-4DA9-8C79-3F6CCBFA23A5}"/>
          </ac:spMkLst>
        </pc:spChg>
      </pc:sldChg>
      <pc:sldChg chg="addSp delSp modSp add">
        <pc:chgData name="Kristoffer Nordvik" userId="c0d59359-0acd-4d45-b230-a34157eae16b" providerId="ADAL" clId="{783A6E78-AD61-441A-A340-84993ED39877}" dt="2019-02-11T13:36:53.496" v="379" actId="20577"/>
        <pc:sldMkLst>
          <pc:docMk/>
          <pc:sldMk cId="1745941782" sldId="274"/>
        </pc:sldMkLst>
        <pc:spChg chg="mod">
          <ac:chgData name="Kristoffer Nordvik" userId="c0d59359-0acd-4d45-b230-a34157eae16b" providerId="ADAL" clId="{783A6E78-AD61-441A-A340-84993ED39877}" dt="2019-02-11T13:22:42.530" v="25" actId="20577"/>
          <ac:spMkLst>
            <pc:docMk/>
            <pc:sldMk cId="1745941782" sldId="274"/>
            <ac:spMk id="2" creationId="{36956035-4F00-4148-9E73-CBF0BB4113BD}"/>
          </ac:spMkLst>
        </pc:spChg>
        <pc:spChg chg="del">
          <ac:chgData name="Kristoffer Nordvik" userId="c0d59359-0acd-4d45-b230-a34157eae16b" providerId="ADAL" clId="{783A6E78-AD61-441A-A340-84993ED39877}" dt="2019-02-11T13:23:32.805" v="26" actId="931"/>
          <ac:spMkLst>
            <pc:docMk/>
            <pc:sldMk cId="1745941782" sldId="274"/>
            <ac:spMk id="3" creationId="{D4FD3324-604E-47EB-81C3-9A4DBA8F3D6E}"/>
          </ac:spMkLst>
        </pc:spChg>
        <pc:spChg chg="add del mod">
          <ac:chgData name="Kristoffer Nordvik" userId="c0d59359-0acd-4d45-b230-a34157eae16b" providerId="ADAL" clId="{783A6E78-AD61-441A-A340-84993ED39877}" dt="2019-02-11T13:23:57.214" v="41"/>
          <ac:spMkLst>
            <pc:docMk/>
            <pc:sldMk cId="1745941782" sldId="274"/>
            <ac:spMk id="6" creationId="{8279DE78-237C-4E0B-8C7F-F60633AD3B9D}"/>
          </ac:spMkLst>
        </pc:spChg>
        <pc:spChg chg="add del mod">
          <ac:chgData name="Kristoffer Nordvik" userId="c0d59359-0acd-4d45-b230-a34157eae16b" providerId="ADAL" clId="{783A6E78-AD61-441A-A340-84993ED39877}" dt="2019-02-11T13:24:23.582" v="60" actId="478"/>
          <ac:spMkLst>
            <pc:docMk/>
            <pc:sldMk cId="1745941782" sldId="274"/>
            <ac:spMk id="7" creationId="{DC479E1C-BE97-46CA-BCFD-7697C6A007B5}"/>
          </ac:spMkLst>
        </pc:spChg>
        <pc:spChg chg="add mod">
          <ac:chgData name="Kristoffer Nordvik" userId="c0d59359-0acd-4d45-b230-a34157eae16b" providerId="ADAL" clId="{783A6E78-AD61-441A-A340-84993ED39877}" dt="2019-02-11T13:36:53.496" v="379" actId="20577"/>
          <ac:spMkLst>
            <pc:docMk/>
            <pc:sldMk cId="1745941782" sldId="274"/>
            <ac:spMk id="8" creationId="{A614497E-F741-45EC-A5A8-C4A7DD4D752D}"/>
          </ac:spMkLst>
        </pc:spChg>
        <pc:picChg chg="add mod">
          <ac:chgData name="Kristoffer Nordvik" userId="c0d59359-0acd-4d45-b230-a34157eae16b" providerId="ADAL" clId="{783A6E78-AD61-441A-A340-84993ED39877}" dt="2019-02-11T13:25:50.337" v="64" actId="1076"/>
          <ac:picMkLst>
            <pc:docMk/>
            <pc:sldMk cId="1745941782" sldId="274"/>
            <ac:picMk id="5" creationId="{7C3C0B94-3D52-47FB-965B-D2E8DE4E644D}"/>
          </ac:picMkLst>
        </pc:picChg>
      </pc:sldChg>
    </pc:docChg>
  </pc:docChgLst>
  <pc:docChgLst>
    <pc:chgData name="Jonas Bagøien Hjulstad" userId="cbf97212-3351-468d-b85e-791d1e927b79" providerId="ADAL" clId="{758FD4B0-A139-48A2-895C-82E4958347B5}"/>
    <pc:docChg chg="undo custSel delSld modSld sldOrd">
      <pc:chgData name="Jonas Bagøien Hjulstad" userId="cbf97212-3351-468d-b85e-791d1e927b79" providerId="ADAL" clId="{758FD4B0-A139-48A2-895C-82E4958347B5}" dt="2019-02-10T17:43:53.562" v="210" actId="20577"/>
      <pc:docMkLst>
        <pc:docMk/>
      </pc:docMkLst>
      <pc:sldChg chg="addSp modSp">
        <pc:chgData name="Jonas Bagøien Hjulstad" userId="cbf97212-3351-468d-b85e-791d1e927b79" providerId="ADAL" clId="{758FD4B0-A139-48A2-895C-82E4958347B5}" dt="2019-02-10T17:31:42.837" v="4" actId="1076"/>
        <pc:sldMkLst>
          <pc:docMk/>
          <pc:sldMk cId="3947653330" sldId="259"/>
        </pc:sldMkLst>
        <pc:picChg chg="add mod">
          <ac:chgData name="Jonas Bagøien Hjulstad" userId="cbf97212-3351-468d-b85e-791d1e927b79" providerId="ADAL" clId="{758FD4B0-A139-48A2-895C-82E4958347B5}" dt="2019-02-10T17:31:42.837" v="4" actId="1076"/>
          <ac:picMkLst>
            <pc:docMk/>
            <pc:sldMk cId="3947653330" sldId="259"/>
            <ac:picMk id="5" creationId="{6067190A-A16F-4AEF-8C6A-CDB0BBD779F8}"/>
          </ac:picMkLst>
        </pc:picChg>
      </pc:sldChg>
      <pc:sldChg chg="ord">
        <pc:chgData name="Jonas Bagøien Hjulstad" userId="cbf97212-3351-468d-b85e-791d1e927b79" providerId="ADAL" clId="{758FD4B0-A139-48A2-895C-82E4958347B5}" dt="2019-02-10T17:31:46.403" v="5"/>
        <pc:sldMkLst>
          <pc:docMk/>
          <pc:sldMk cId="2203242243" sldId="265"/>
        </pc:sldMkLst>
      </pc:sldChg>
      <pc:sldChg chg="addSp delSp modSp">
        <pc:chgData name="Jonas Bagøien Hjulstad" userId="cbf97212-3351-468d-b85e-791d1e927b79" providerId="ADAL" clId="{758FD4B0-A139-48A2-895C-82E4958347B5}" dt="2019-02-10T17:43:53.562" v="210" actId="20577"/>
        <pc:sldMkLst>
          <pc:docMk/>
          <pc:sldMk cId="805045790" sldId="267"/>
        </pc:sldMkLst>
        <pc:spChg chg="mod">
          <ac:chgData name="Jonas Bagøien Hjulstad" userId="cbf97212-3351-468d-b85e-791d1e927b79" providerId="ADAL" clId="{758FD4B0-A139-48A2-895C-82E4958347B5}" dt="2019-02-10T17:38:17.512" v="89" actId="20577"/>
          <ac:spMkLst>
            <pc:docMk/>
            <pc:sldMk cId="805045790" sldId="267"/>
            <ac:spMk id="2" creationId="{F5AA243F-AE3C-43F5-8D67-2ADA0C076F9D}"/>
          </ac:spMkLst>
        </pc:spChg>
        <pc:spChg chg="del">
          <ac:chgData name="Jonas Bagøien Hjulstad" userId="cbf97212-3351-468d-b85e-791d1e927b79" providerId="ADAL" clId="{758FD4B0-A139-48A2-895C-82E4958347B5}" dt="2019-02-10T17:38:26.282" v="90" actId="931"/>
          <ac:spMkLst>
            <pc:docMk/>
            <pc:sldMk cId="805045790" sldId="267"/>
            <ac:spMk id="3" creationId="{BE0C3EB2-FFA3-449B-89D4-E301EEA36D41}"/>
          </ac:spMkLst>
        </pc:spChg>
        <pc:spChg chg="add mod">
          <ac:chgData name="Jonas Bagøien Hjulstad" userId="cbf97212-3351-468d-b85e-791d1e927b79" providerId="ADAL" clId="{758FD4B0-A139-48A2-895C-82E4958347B5}" dt="2019-02-10T17:43:53.562" v="210" actId="20577"/>
          <ac:spMkLst>
            <pc:docMk/>
            <pc:sldMk cId="805045790" sldId="267"/>
            <ac:spMk id="6" creationId="{7AEC0407-E501-4928-9A86-B6249E41B4A3}"/>
          </ac:spMkLst>
        </pc:spChg>
        <pc:picChg chg="add mod">
          <ac:chgData name="Jonas Bagøien Hjulstad" userId="cbf97212-3351-468d-b85e-791d1e927b79" providerId="ADAL" clId="{758FD4B0-A139-48A2-895C-82E4958347B5}" dt="2019-02-10T17:39:07.628" v="100" actId="1076"/>
          <ac:picMkLst>
            <pc:docMk/>
            <pc:sldMk cId="805045790" sldId="267"/>
            <ac:picMk id="5" creationId="{F283C037-BB4F-4A1D-AD00-226A9E947C3B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e med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b-NO"/>
              <a:t>Klikk på ikonet for å legge til et bilde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 for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b-NO"/>
              <a:t>Klikk på ikonet for å legge til et bilde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b-NO"/>
              <a:t>Klikk på ikonet for å legge til et bilde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b-NO"/>
              <a:t>Klikk på ikonet for å legge til et bilde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sparkfun.com/products/12009?_ga=2.216563734.1825701896.1549832532-704130549.154841946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53F9B65-B797-4826-BE04-9517D26D0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/>
          <a:lstStyle/>
          <a:p>
            <a:r>
              <a:rPr lang="nb-NO"/>
              <a:t>Møte 3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4C50F8C-3F2A-4997-8172-145D34614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/>
              <a:t>Instrumentering </a:t>
            </a:r>
            <a:r>
              <a:rPr lang="nb-NO" err="1"/>
              <a:t>Tobeinet</a:t>
            </a:r>
            <a:r>
              <a:rPr lang="nb-NO"/>
              <a:t> robot</a:t>
            </a:r>
          </a:p>
        </p:txBody>
      </p:sp>
    </p:spTree>
    <p:extLst>
      <p:ext uri="{BB962C8B-B14F-4D97-AF65-F5344CB8AC3E}">
        <p14:creationId xmlns:p14="http://schemas.microsoft.com/office/powerpoint/2010/main" val="1560779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1BB7E-06ED-4A01-8D31-F8435BB1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/>
              <a:t>IMU Kalkulering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AE320-FAB4-4FDA-B621-0F520D518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Lære å bruke LSM9DS1 via Arduino</a:t>
            </a:r>
          </a:p>
          <a:p>
            <a:r>
              <a:rPr lang="en-US"/>
              <a:t>Få til å bruke tilhørende funksjonsbibliotek</a:t>
            </a:r>
          </a:p>
          <a:p>
            <a:r>
              <a:rPr lang="en-US"/>
              <a:t>Anskaffelse av </a:t>
            </a:r>
            <a:r>
              <a:rPr lang="en-US">
                <a:hlinkClick r:id="rId2"/>
              </a:rPr>
              <a:t>SparkFun Logic Level Converter</a:t>
            </a:r>
            <a:r>
              <a:rPr lang="en-US"/>
              <a:t>?</a:t>
            </a:r>
          </a:p>
          <a:p>
            <a:r>
              <a:rPr lang="en-US"/>
              <a:t>Lære å bruke BeagleBone og embedded Linux..</a:t>
            </a:r>
          </a:p>
          <a:p>
            <a:r>
              <a:rPr lang="en-US"/>
              <a:t>Få til Eclipse IDE (C++)</a:t>
            </a:r>
          </a:p>
          <a:p>
            <a:endParaRPr lang="en-US"/>
          </a:p>
        </p:txBody>
      </p:sp>
      <p:pic>
        <p:nvPicPr>
          <p:cNvPr id="6" name="Picture 6" descr="A picture containing indoor, yellow&#10;&#10;Description generated with high confidence">
            <a:extLst>
              <a:ext uri="{FF2B5EF4-FFF2-40B4-BE49-F238E27FC236}">
                <a16:creationId xmlns:a16="http://schemas.microsoft.com/office/drawing/2014/main" id="{C384AF93-8D42-4454-81BA-7147425CA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14" y="4428856"/>
            <a:ext cx="2095500" cy="2486025"/>
          </a:xfrm>
          <a:prstGeom prst="rect">
            <a:avLst/>
          </a:prstGeom>
        </p:spPr>
      </p:pic>
      <p:pic>
        <p:nvPicPr>
          <p:cNvPr id="10" name="Picture 10" descr="A close up of a device&#10;&#10;Description generated with high confidence">
            <a:extLst>
              <a:ext uri="{FF2B5EF4-FFF2-40B4-BE49-F238E27FC236}">
                <a16:creationId xmlns:a16="http://schemas.microsoft.com/office/drawing/2014/main" id="{08073701-C8BB-426D-AAB5-9E4212B08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9945" y="1796969"/>
            <a:ext cx="1595378" cy="159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53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B536B-9091-43AB-ADDD-5BF39E5F6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Gjennomgang av gruppens interne rutiner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428D4-908E-4F96-97B6-01A50C41A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Revidert samarbeidsavtale</a:t>
            </a:r>
          </a:p>
        </p:txBody>
      </p:sp>
    </p:spTree>
    <p:extLst>
      <p:ext uri="{BB962C8B-B14F-4D97-AF65-F5344CB8AC3E}">
        <p14:creationId xmlns:p14="http://schemas.microsoft.com/office/powerpoint/2010/main" val="366110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CE1F5-8289-4B74-BF9E-3A86465ED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Eventuelt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186D7-443D-4CEA-9338-86D359A52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985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FCC10-2DFA-45EB-BBEB-2F7AE4BB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Evaluering av møtet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E7BED-608A-473D-B9C4-D582674FD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47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EACE14-DC74-41AB-9AE5-2DE0B671D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32" y="546437"/>
            <a:ext cx="9905998" cy="1478570"/>
          </a:xfrm>
        </p:spPr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2F6DD6D-B983-4488-8ABB-FD148583A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Godkjenning møteinnkalling og saksliste</a:t>
            </a:r>
          </a:p>
          <a:p>
            <a:r>
              <a:rPr lang="nb-NO"/>
              <a:t>Neste møte og rom/tids ønsker?</a:t>
            </a:r>
          </a:p>
          <a:p>
            <a:pPr marL="0" indent="0">
              <a:buNone/>
            </a:pPr>
            <a:endParaRPr lang="nb-NO"/>
          </a:p>
          <a:p>
            <a:pPr marL="0" indent="0">
              <a:buNone/>
            </a:pPr>
            <a:endParaRPr lang="nb-NO"/>
          </a:p>
          <a:p>
            <a:pPr marL="0" indent="0">
              <a:buNone/>
            </a:pPr>
            <a:endParaRPr lang="nb-NO"/>
          </a:p>
          <a:p>
            <a:pPr marL="0" indent="0">
              <a:buNone/>
            </a:pPr>
            <a:endParaRPr lang="nb-NO"/>
          </a:p>
          <a:p>
            <a:endParaRPr lang="nb-NO"/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466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FA29-2CC6-45BE-B3B1-176CC06B8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641" y="618518"/>
            <a:ext cx="6124936" cy="1478570"/>
          </a:xfrm>
        </p:spPr>
        <p:txBody>
          <a:bodyPr/>
          <a:lstStyle/>
          <a:p>
            <a:pPr algn="ctr"/>
            <a:r>
              <a:rPr lang="en-US"/>
              <a:t>Tilbakemelding </a:t>
            </a:r>
            <a:br>
              <a:rPr lang="en-US"/>
            </a:br>
            <a:r>
              <a:rPr lang="en-US"/>
              <a:t>forprosjekt</a:t>
            </a:r>
          </a:p>
        </p:txBody>
      </p:sp>
      <p:pic>
        <p:nvPicPr>
          <p:cNvPr id="4" name="Picture 4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D6C773A3-78C5-4E9A-AE67-358452B7F3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46642" y="69589"/>
            <a:ext cx="5206586" cy="670545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6F06DC-3C28-47A2-A7AF-0A73A3E1A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833" y="2249486"/>
            <a:ext cx="6071262" cy="39661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4C6D-37E2-4F0A-A76C-44A4E0D3A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Status og progresjon, 11.02</a:t>
            </a:r>
          </a:p>
        </p:txBody>
      </p:sp>
      <p:pic>
        <p:nvPicPr>
          <p:cNvPr id="5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CA6611F8-B8D6-44C5-9579-5A36965D9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13" y="2265767"/>
            <a:ext cx="967740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9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093043F-4F07-4566-BEC6-A0DD7BB5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Spenningsforsyning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2D42ECE-9AA0-4A73-9D67-93697DE0A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Spenningsdeling med motstand</a:t>
            </a:r>
          </a:p>
          <a:p>
            <a:r>
              <a:rPr lang="nb-NO"/>
              <a:t>Zenerdioder og lineære spenningsregulatormodeller</a:t>
            </a:r>
          </a:p>
          <a:p>
            <a:r>
              <a:rPr lang="nb-NO"/>
              <a:t>Servoforsyning</a:t>
            </a:r>
          </a:p>
          <a:p>
            <a:r>
              <a:rPr lang="nb-NO"/>
              <a:t>Remote </a:t>
            </a:r>
            <a:r>
              <a:rPr lang="nb-NO" err="1"/>
              <a:t>sense</a:t>
            </a:r>
            <a:r>
              <a:rPr lang="nb-NO"/>
              <a:t>?</a:t>
            </a:r>
          </a:p>
          <a:p>
            <a:endParaRPr lang="nb-NO"/>
          </a:p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6067190A-A16F-4AEF-8C6A-CDB0BBD77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442" y="3637574"/>
            <a:ext cx="7959411" cy="185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53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2E7E6F1-ED88-45D5-A1E3-2DFDB8FB9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Buck Converter V36SE05010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45A8D51-0FBC-4122-9D62-512E180D2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Max input 80V</a:t>
            </a:r>
          </a:p>
          <a:p>
            <a:r>
              <a:rPr lang="nb-NO"/>
              <a:t>Output 5±0.05V, 0-10A (Vin&gt;48V)</a:t>
            </a:r>
          </a:p>
          <a:p>
            <a:r>
              <a:rPr lang="nb-NO"/>
              <a:t>&gt;10% effekttap</a:t>
            </a:r>
          </a:p>
          <a:p>
            <a:r>
              <a:rPr lang="nb-NO"/>
              <a:t>Remote </a:t>
            </a:r>
            <a:r>
              <a:rPr lang="nb-NO" err="1"/>
              <a:t>sense</a:t>
            </a:r>
            <a:endParaRPr lang="nb-NO"/>
          </a:p>
          <a:p>
            <a:r>
              <a:rPr lang="nb-NO"/>
              <a:t>To-dagers levering 596,- </a:t>
            </a:r>
            <a:r>
              <a:rPr lang="nb-NO" err="1"/>
              <a:t>inkl.Mva+frakt</a:t>
            </a:r>
            <a:endParaRPr lang="nb-NO"/>
          </a:p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97DB08DF-8166-434B-A6A6-2FAA748D8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860" y="2328316"/>
            <a:ext cx="4610337" cy="315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42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5AA243F-AE3C-43F5-8D67-2ADA0C076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Strømendring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F283C037-BB4F-4A1D-AD00-226A9E947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3765" y="2008992"/>
            <a:ext cx="5656438" cy="4351106"/>
          </a:xfr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7AEC0407-E501-4928-9A86-B6249E41B4A3}"/>
              </a:ext>
            </a:extLst>
          </p:cNvPr>
          <p:cNvSpPr txBox="1"/>
          <p:nvPr/>
        </p:nvSpPr>
        <p:spPr>
          <a:xfrm>
            <a:off x="832207" y="2383604"/>
            <a:ext cx="3750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/>
              <a:t> 50%-&gt;25%-&gt;50% </a:t>
            </a:r>
            <a:r>
              <a:rPr lang="nb-NO" err="1"/>
              <a:t>Io_max</a:t>
            </a:r>
            <a:endParaRPr lang="nb-NO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5045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A8482FE-4D7A-4DA9-8C79-3F6CCBFA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err="1"/>
              <a:t>Leddkontroll</a:t>
            </a:r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65595B1-6B32-4799-9FC1-04ADA34E5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5639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956035-4F00-4148-9E73-CBF0BB411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err="1"/>
              <a:t>ServoStyring</a:t>
            </a:r>
            <a:endParaRPr lang="nb-NO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7C3C0B94-3D52-47FB-965B-D2E8DE4E64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76325" y="2097088"/>
            <a:ext cx="4722282" cy="3541712"/>
          </a:xfrm>
        </p:spPr>
      </p:pic>
      <p:sp>
        <p:nvSpPr>
          <p:cNvPr id="8" name="Plassholder for innhold 7">
            <a:extLst>
              <a:ext uri="{FF2B5EF4-FFF2-40B4-BE49-F238E27FC236}">
                <a16:creationId xmlns:a16="http://schemas.microsoft.com/office/drawing/2014/main" id="{A614497E-F741-45EC-A5A8-C4A7DD4D7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2097087"/>
            <a:ext cx="4875211" cy="3541714"/>
          </a:xfrm>
        </p:spPr>
        <p:txBody>
          <a:bodyPr/>
          <a:lstStyle/>
          <a:p>
            <a:r>
              <a:rPr lang="nb-NO"/>
              <a:t>Min/maks-grenser</a:t>
            </a:r>
          </a:p>
          <a:p>
            <a:pPr lvl="1"/>
            <a:r>
              <a:rPr lang="nb-NO"/>
              <a:t>Ved samkjøring</a:t>
            </a:r>
          </a:p>
          <a:p>
            <a:r>
              <a:rPr lang="nb-NO"/>
              <a:t>Tilførsel spenning/signal</a:t>
            </a:r>
          </a:p>
          <a:p>
            <a:r>
              <a:rPr lang="nb-NO"/>
              <a:t>Kabling</a:t>
            </a:r>
          </a:p>
        </p:txBody>
      </p:sp>
    </p:spTree>
    <p:extLst>
      <p:ext uri="{BB962C8B-B14F-4D97-AF65-F5344CB8AC3E}">
        <p14:creationId xmlns:p14="http://schemas.microsoft.com/office/powerpoint/2010/main" val="17459417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ts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TM04033919[[fn=Krets]]</Template>
  <TotalTime>0</TotalTime>
  <Words>116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13</vt:i4>
      </vt:variant>
    </vt:vector>
  </HeadingPairs>
  <TitlesOfParts>
    <vt:vector size="16" baseType="lpstr">
      <vt:lpstr>Arial</vt:lpstr>
      <vt:lpstr>Tw Cen MT</vt:lpstr>
      <vt:lpstr>Krets</vt:lpstr>
      <vt:lpstr>Møte 3</vt:lpstr>
      <vt:lpstr>PowerPoint-presentasjon</vt:lpstr>
      <vt:lpstr>Tilbakemelding  forprosjekt</vt:lpstr>
      <vt:lpstr>Status og progresjon, 11.02</vt:lpstr>
      <vt:lpstr>Spenningsforsyning</vt:lpstr>
      <vt:lpstr>Buck Converter V36SE05010</vt:lpstr>
      <vt:lpstr>Strømendring</vt:lpstr>
      <vt:lpstr>Leddkontroll</vt:lpstr>
      <vt:lpstr>ServoStyring</vt:lpstr>
      <vt:lpstr>IMU Kalkulering</vt:lpstr>
      <vt:lpstr>Gjennomgang av gruppens interne rutiner</vt:lpstr>
      <vt:lpstr>Eventuelt ?</vt:lpstr>
      <vt:lpstr>Evaluering av møtet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OppSTARTSMØTE</dc:title>
  <dc:creator>Kristoffer Nordvik</dc:creator>
  <cp:lastModifiedBy>Kristoffer Nordvik</cp:lastModifiedBy>
  <cp:revision>1</cp:revision>
  <dcterms:created xsi:type="dcterms:W3CDTF">2019-01-17T13:50:13Z</dcterms:created>
  <dcterms:modified xsi:type="dcterms:W3CDTF">2019-02-28T09:30:26Z</dcterms:modified>
</cp:coreProperties>
</file>

<file path=docProps/thumbnail.jpeg>
</file>